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7" r:id="rId5"/>
    <p:sldId id="266" r:id="rId6"/>
    <p:sldId id="269" r:id="rId7"/>
    <p:sldId id="267" r:id="rId8"/>
    <p:sldId id="270" r:id="rId9"/>
    <p:sldId id="272" r:id="rId10"/>
    <p:sldId id="274" r:id="rId11"/>
    <p:sldId id="273" r:id="rId12"/>
    <p:sldId id="260" r:id="rId13"/>
    <p:sldId id="268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C20"/>
    <a:srgbClr val="002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690"/>
  </p:normalViewPr>
  <p:slideViewPr>
    <p:cSldViewPr snapToGrid="0" snapToObjects="1">
      <p:cViewPr varScale="1">
        <p:scale>
          <a:sx n="81" d="100"/>
          <a:sy n="81" d="100"/>
        </p:scale>
        <p:origin x="2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220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08BE2-B8D0-174A-BE1B-42FA15CA92F7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5DE65-8CD9-8C48-ACC5-F1FFE3405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1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5DE65-8CD9-8C48-ACC5-F1FFE34053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4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45DE65-8CD9-8C48-ACC5-F1FFE34053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E00B7-BAF5-8246-B833-2A25DF81F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6CE5A-B986-8543-A2D5-B265AD2EF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00E71-B44A-484A-93BB-0AC2450B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4C903-7F1F-5845-8D66-E174E233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AA7E-3739-194F-A38E-D6AA4832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5A661-1947-E24F-877C-E27994A5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6AC5B-3A01-324B-9956-8AA28466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DA3F3-ECCD-784A-A55E-342CD158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0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5A661-1947-E24F-877C-E27994A5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26AC5B-3A01-324B-9956-8AA28466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DA3F3-ECCD-784A-A55E-342CD158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08386-6500-BE46-B423-1B2F0D51A8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5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91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119B-516C-5740-AB94-DFEAA0F0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02" y="457200"/>
            <a:ext cx="3574761" cy="1600200"/>
          </a:xfrm>
        </p:spPr>
        <p:txBody>
          <a:bodyPr anchor="b"/>
          <a:lstStyle>
            <a:lvl1pPr>
              <a:defRPr sz="32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6263-BB42-4D46-9A8F-CA0ADCFAE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1pPr>
            <a:lvl2pPr>
              <a:defRPr sz="28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2pPr>
            <a:lvl3pPr>
              <a:defRPr sz="24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3pPr>
            <a:lvl4pPr>
              <a:defRPr sz="20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4pPr>
            <a:lvl5pPr>
              <a:defRPr sz="20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063D6-7C61-C14C-85E2-0FF47C0EF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4302" y="2057400"/>
            <a:ext cx="3574761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Brandon Grotesque" panose="020B05030202030602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7854E-2689-2544-81EC-A4F26D42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8AF4D-2F97-AA4C-BD69-B677A430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812AA-FC60-FC4D-B4E4-B66DE1F1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119B-516C-5740-AB94-DFEAA0F0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937" y="457200"/>
            <a:ext cx="3574761" cy="1600200"/>
          </a:xfrm>
        </p:spPr>
        <p:txBody>
          <a:bodyPr anchor="b"/>
          <a:lstStyle>
            <a:lvl1pPr>
              <a:defRPr sz="32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6263-BB42-4D46-9A8F-CA0ADCFAE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7425"/>
            <a:ext cx="6172200" cy="4873625"/>
          </a:xfrm>
        </p:spPr>
        <p:txBody>
          <a:bodyPr/>
          <a:lstStyle>
            <a:lvl1pPr>
              <a:defRPr sz="32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1pPr>
            <a:lvl2pPr>
              <a:defRPr sz="28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2pPr>
            <a:lvl3pPr>
              <a:defRPr sz="24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3pPr>
            <a:lvl4pPr>
              <a:defRPr sz="20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4pPr>
            <a:lvl5pPr>
              <a:defRPr sz="20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063D6-7C61-C14C-85E2-0FF47C0EF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937" y="2057400"/>
            <a:ext cx="3574761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Brandon Grotesque" panose="020B05030202030602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7854E-2689-2544-81EC-A4F26D42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8AF4D-2F97-AA4C-BD69-B677A430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812AA-FC60-FC4D-B4E4-B66DE1F1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0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278E9-2FD8-A34B-BFB3-099823D3A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CF495-9984-4948-A4CF-CE0AEEA2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F235B-A563-0942-BE8B-147768B2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A97BE-0980-BA4B-9118-837DD0BB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C657EC-886E-2047-B11E-C8A7E4D9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02" y="457200"/>
            <a:ext cx="3574761" cy="1600200"/>
          </a:xfrm>
        </p:spPr>
        <p:txBody>
          <a:bodyPr anchor="b"/>
          <a:lstStyle>
            <a:lvl1pPr>
              <a:defRPr sz="32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84D35E-A52E-A243-AE88-125DB07C4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4302" y="2057400"/>
            <a:ext cx="3574761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Brandon Grotesque" panose="020B05030202030602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9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119B-516C-5740-AB94-DFEAA0F0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937" y="457200"/>
            <a:ext cx="3574761" cy="1600200"/>
          </a:xfrm>
        </p:spPr>
        <p:txBody>
          <a:bodyPr anchor="b"/>
          <a:lstStyle>
            <a:lvl1pPr>
              <a:defRPr sz="32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063D6-7C61-C14C-85E2-0FF47C0EF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937" y="2057400"/>
            <a:ext cx="3574761" cy="381158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Brandon Grotesque" panose="020B0503020203060202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7854E-2689-2544-81EC-A4F26D42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8AF4D-2F97-AA4C-BD69-B677A430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812AA-FC60-FC4D-B4E4-B66DE1F1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EC61A76-BDB6-D44C-8AEA-742C0A8EA08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solidFill>
                  <a:srgbClr val="00253D"/>
                </a:solidFill>
                <a:latin typeface="Brandon Grotesque Medium" panose="020B0503020203060202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6263-BB42-4D46-9A8F-CA0ADCFAE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234" y="987425"/>
            <a:ext cx="4513153" cy="4873625"/>
          </a:xfr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sz="28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sz="24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sz="20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sz="20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7854E-2689-2544-81EC-A4F26D42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8AF4D-2F97-AA4C-BD69-B677A430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812AA-FC60-FC4D-B4E4-B66DE1F1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27D026-0219-E442-A211-769C753150F3}"/>
              </a:ext>
            </a:extLst>
          </p:cNvPr>
          <p:cNvSpPr/>
          <p:nvPr userDrawn="1"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0025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10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6263-BB42-4D46-9A8F-CA0ADCFAE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7425"/>
            <a:ext cx="4513153" cy="4873625"/>
          </a:xfrm>
        </p:spPr>
        <p:txBody>
          <a:bodyPr/>
          <a:lstStyle>
            <a:lvl1pPr>
              <a:defRPr sz="32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sz="28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sz="24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sz="20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sz="2000"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7854E-2689-2544-81EC-A4F26D42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8AF4D-2F97-AA4C-BD69-B677A430E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812AA-FC60-FC4D-B4E4-B66DE1F1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3499D-12B2-2A4A-82BB-1FFC1B4C54EC}"/>
              </a:ext>
            </a:extLst>
          </p:cNvPr>
          <p:cNvSpPr/>
          <p:nvPr userDrawn="1"/>
        </p:nvSpPr>
        <p:spPr>
          <a:xfrm>
            <a:off x="6080233" y="0"/>
            <a:ext cx="6096001" cy="6858000"/>
          </a:xfrm>
          <a:prstGeom prst="rect">
            <a:avLst/>
          </a:prstGeom>
          <a:solidFill>
            <a:srgbClr val="00253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40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7AE8-B0F2-2E48-AB52-2B6A36CE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B7768-39EA-7E4D-8811-587EF86CC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28520-7712-5541-9CCC-609AF3BB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41003-9995-384F-80A4-743CE9B9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1DD5A-3F52-6843-AEFF-4CE322CB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37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40EB7-25F3-F844-A27A-9C3C1E743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CC210-3DB7-A845-8230-710C08AA6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F7F07-3478-6946-8B48-1D3E3F6F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22C21-2E8F-C24C-864E-F0CBCCAAA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92BD6-FC12-A04D-BF0B-816EBD90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3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DF649-9ABF-7241-9D7C-A585472E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93218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FF553-86AC-6749-81C8-E231BCD17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45513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63761-C1A1-594E-A94B-0E2FE02F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AB300-C7E6-7642-A92B-1AC60AFE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ADE7-F6EA-0F45-91E8-5B94AC8A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3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10C78-20EA-104A-8857-8A3BBD26FA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53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0DF649-9ABF-7241-9D7C-A585472E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93218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FF553-86AC-6749-81C8-E231BCD17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455136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63761-C1A1-594E-A94B-0E2FE02F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AB300-C7E6-7642-A92B-1AC60AFE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ADE7-F6EA-0F45-91E8-5B94AC8A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6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10C78-20EA-104A-8857-8A3BBD26FA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53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FF553-86AC-6749-81C8-E231BCD17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355" y="1371600"/>
            <a:ext cx="8295290" cy="412744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63761-C1A1-594E-A94B-0E2FE02F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AB300-C7E6-7642-A92B-1AC60AFE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ADE7-F6EA-0F45-91E8-5B94AC8A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FF553-86AC-6749-81C8-E231BCD17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355" y="1371600"/>
            <a:ext cx="8295290" cy="4127447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63761-C1A1-594E-A94B-0E2FE02F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AB300-C7E6-7642-A92B-1AC60AFE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ADE7-F6EA-0F45-91E8-5B94AC8A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1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E66D-1CFF-C84D-AEC5-D1184BED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2733"/>
            <a:ext cx="10515600" cy="259339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967B3-7716-834C-8667-A6E9315A0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77598"/>
            <a:ext cx="10515600" cy="1127113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00253D"/>
                </a:solidFill>
                <a:latin typeface="Brandon Grotesque" panose="020B0503020203060202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9711D-BB95-D545-8AB5-AF4024AD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1D758-8D3C-AC42-9250-0D633DED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3555B-585E-8B4D-A58C-A485FFB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9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EBB49-DE08-0548-B4AC-65A81E724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6CCEA-BE44-8248-864F-79EC2F5A1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54BFE-DFA3-524B-9E79-F0AA47241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A4901-F859-0A49-921D-61CE71F8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98263-B569-B749-8A54-FAC359A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4061C-0CB2-9A46-A1E1-CF32155BA8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646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6090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52CEB-F5A5-A542-827E-0F5B5598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Brandon Grotesque" panose="020B0503020203060202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3EA2C-3733-5845-BA61-096164CDA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68F42-50FF-CF45-A3E1-091D1BE77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Brandon Grotesque" panose="020B0503020203060202" pitchFamily="34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D48CC-4FBC-FF4D-B630-D95910BF0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1pPr>
            <a:lvl2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2pPr>
            <a:lvl3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3pPr>
            <a:lvl4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4pPr>
            <a:lvl5pPr>
              <a:defRPr b="0" i="0">
                <a:solidFill>
                  <a:schemeClr val="bg1"/>
                </a:solidFill>
                <a:latin typeface="Brandon Grotesque Medium" panose="020B0503020203060202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64138-37E1-774C-B4BA-037F5353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FB652-09D4-974F-AE76-2AEA0893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18B21-37B7-0049-923F-0B1F4D08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7EAA0-018F-464B-B55B-D4016C445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5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535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9D09-C3E6-804F-831C-3136CB9D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 Black" panose="020B0503020203060202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1AE26-E77D-A341-927B-FC5E8745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7DA27-9BCD-1241-A269-0560E307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AAE28-DADD-8F42-B799-ABE3ECB1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91C55-E932-394A-8153-F145164B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0E7E7-12CE-614B-B12B-2166D0549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C25AA-3137-5041-BB5E-EABEC5A93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57157-984E-7249-9893-487410BEE09C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53C6F-5238-AD45-BF2F-960B4FAB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DE7A6-867F-8342-9668-A42054ABE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1E036-94C9-5B4F-8DFF-F1E8F0234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7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2" r:id="rId11"/>
    <p:sldLayoutId id="2147483656" r:id="rId12"/>
    <p:sldLayoutId id="2147483660" r:id="rId13"/>
    <p:sldLayoutId id="2147483657" r:id="rId14"/>
    <p:sldLayoutId id="2147483661" r:id="rId15"/>
    <p:sldLayoutId id="2147483665" r:id="rId16"/>
    <p:sldLayoutId id="2147483666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B8CCBD3-2884-014E-8B40-C0D1F57612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FCA726E-F840-C04C-B22E-8F9261D117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2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35B7-1C6A-CE44-8E8E-2F43B3AC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9F37E-E8F9-E341-87A4-6062C2777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37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08140B-5A4C-6340-BB50-356E7769F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/>
              <a:t>Another quote slide, with an image related to your topic/quote. This page has quotation marks that can be edited or adjusted. </a:t>
            </a:r>
          </a:p>
          <a:p>
            <a:pPr marL="0" indent="0" algn="r">
              <a:buNone/>
            </a:pPr>
            <a:r>
              <a:rPr lang="en-US" dirty="0"/>
              <a:t>-Author’s Name, </a:t>
            </a:r>
            <a:r>
              <a:rPr lang="en-US" i="1" dirty="0"/>
              <a:t>Source Title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CD704D9-6ED7-F34E-ACF0-D91F617395CB}"/>
              </a:ext>
            </a:extLst>
          </p:cNvPr>
          <p:cNvSpPr txBox="1">
            <a:spLocks/>
          </p:cNvSpPr>
          <p:nvPr/>
        </p:nvSpPr>
        <p:spPr>
          <a:xfrm>
            <a:off x="10673256" y="4248809"/>
            <a:ext cx="1550276" cy="3608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500" dirty="0">
                <a:solidFill>
                  <a:srgbClr val="F36C20"/>
                </a:solidFill>
              </a:rPr>
              <a:t>”</a:t>
            </a:r>
            <a:endParaRPr lang="en-US" sz="1400" i="1" dirty="0">
              <a:solidFill>
                <a:srgbClr val="F36C20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CE1C7D6-CBCF-2A4C-AF5C-40E6C6CBCD7F}"/>
              </a:ext>
            </a:extLst>
          </p:cNvPr>
          <p:cNvSpPr txBox="1">
            <a:spLocks/>
          </p:cNvSpPr>
          <p:nvPr/>
        </p:nvSpPr>
        <p:spPr>
          <a:xfrm>
            <a:off x="398079" y="102478"/>
            <a:ext cx="1550276" cy="3608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500" dirty="0">
                <a:solidFill>
                  <a:srgbClr val="F36C20"/>
                </a:solidFill>
              </a:rPr>
              <a:t>“</a:t>
            </a:r>
            <a:endParaRPr lang="en-US" sz="1400" i="1" dirty="0">
              <a:solidFill>
                <a:srgbClr val="F36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3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25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699C-8A4F-594B-8C9C-E21F0AA7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8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87EAA4-BCA9-964B-9386-096D5C546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99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9523E5-B18F-1641-8523-B06FD94D5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1ECDB-A762-C140-8D19-91E5E172D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82EFBE-F2E4-0B47-B597-F273EAC8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8E5174F-990C-644B-A909-79AEF431C4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861A4A8-61EA-7846-BAE4-6B4E360FB4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D8872F7-4F00-FD4F-A48C-0D25FA58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54D07-7B3E-1247-BBB6-C3CA359D2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6820B-34BA-9E47-B89C-EC41C3BA88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7C2AC-CA22-4F47-89BC-6EB94771D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BB50FD-B1E9-7E46-99B2-9D927B3B2CF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67AD3-783C-C245-8318-F0F3C114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3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9A934-F46D-6E44-A1E4-69B1E22D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63F7D-9FD3-0546-89C7-D8DFC9B2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C508E-F525-D44A-AE10-8450F26EE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D986FBD-DF6D-5445-8C00-1A6FA7EB306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302786-8F52-B041-B040-770746FB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76C27-EE3D-7E46-9CFD-D2E91EEBF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89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958E-17BC-DE4F-A19D-F35D1C04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451EE-8918-6F4A-9A46-596C47304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3C0E7-45EE-BA4B-80A0-66A4564DA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8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2928-00FB-E64B-A261-39CF46DB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1D785-2907-0E4B-9DA0-34FA85F7F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2596BC3-6B87-B74D-AD18-645F21B3D51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117537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5344E3-8F0C-0147-8958-0C7606F07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/>
              <a:t>Insert your quote here and adjust the font size accordingly, please.</a:t>
            </a:r>
          </a:p>
          <a:p>
            <a:pPr marL="0" indent="0" algn="r">
              <a:buNone/>
            </a:pPr>
            <a:r>
              <a:rPr lang="en-US" dirty="0"/>
              <a:t>-Author’s Name, </a:t>
            </a:r>
            <a:r>
              <a:rPr lang="en-US" i="1" dirty="0"/>
              <a:t>Source Title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0F37CCF-181A-4247-9ACF-1407DD03ADD1}"/>
              </a:ext>
            </a:extLst>
          </p:cNvPr>
          <p:cNvSpPr txBox="1">
            <a:spLocks/>
          </p:cNvSpPr>
          <p:nvPr/>
        </p:nvSpPr>
        <p:spPr>
          <a:xfrm>
            <a:off x="398079" y="102478"/>
            <a:ext cx="1550276" cy="3608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500" dirty="0">
                <a:solidFill>
                  <a:srgbClr val="F36C20"/>
                </a:solidFill>
              </a:rPr>
              <a:t>“</a:t>
            </a:r>
            <a:endParaRPr lang="en-US" sz="1400" i="1" dirty="0">
              <a:solidFill>
                <a:srgbClr val="F36C20"/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515657B-875B-3A4F-9B1E-56A424A523A2}"/>
              </a:ext>
            </a:extLst>
          </p:cNvPr>
          <p:cNvSpPr txBox="1">
            <a:spLocks/>
          </p:cNvSpPr>
          <p:nvPr/>
        </p:nvSpPr>
        <p:spPr>
          <a:xfrm>
            <a:off x="10673256" y="4248809"/>
            <a:ext cx="1550276" cy="3608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Brandon Grotesque Medium" panose="020B0503020203060202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500" dirty="0">
                <a:solidFill>
                  <a:srgbClr val="F36C20"/>
                </a:solidFill>
              </a:rPr>
              <a:t>”</a:t>
            </a:r>
            <a:endParaRPr lang="en-US" sz="1400" i="1" dirty="0">
              <a:solidFill>
                <a:srgbClr val="F36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21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7800</TotalTime>
  <Words>57</Words>
  <Application>Microsoft Macintosh PowerPoint</Application>
  <PresentationFormat>Widescreen</PresentationFormat>
  <Paragraphs>10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Brandon Grotesque</vt:lpstr>
      <vt:lpstr>Brandon Grotesque Black</vt:lpstr>
      <vt:lpstr>Brandon Grotesque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Santiago, Derrick</dc:creator>
  <cp:lastModifiedBy>Santiago, Derrick</cp:lastModifiedBy>
  <cp:revision>39</cp:revision>
  <dcterms:created xsi:type="dcterms:W3CDTF">2020-07-09T23:58:08Z</dcterms:created>
  <dcterms:modified xsi:type="dcterms:W3CDTF">2020-09-30T17:22:33Z</dcterms:modified>
</cp:coreProperties>
</file>