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1" r:id="rId4"/>
    <p:sldId id="272" r:id="rId5"/>
    <p:sldId id="266" r:id="rId6"/>
    <p:sldId id="269" r:id="rId7"/>
    <p:sldId id="267" r:id="rId8"/>
    <p:sldId id="270" r:id="rId9"/>
    <p:sldId id="260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4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216" y="3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B8312-6ACF-314C-9503-781C38CEE1E5}" type="datetimeFigureOut">
              <a:rPr lang="en-US" smtClean="0"/>
              <a:t>1/25/21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05B68-DE94-D943-AB41-54497CA81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1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E00B7-BAF5-8246-B833-2A25DF81F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Brandon Grotesque Black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6CE5A-B986-8543-A2D5-B265AD2EF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Brandon Grotesque Medium" panose="020B0503020203060202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00E71-B44A-484A-93BB-0AC2450B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4C903-7F1F-5845-8D66-E174E233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AA7E-3739-194F-A38E-D6AA4832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278E9-2FD8-A34B-BFB3-099823D3A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CF495-9984-4948-A4CF-CE0AEEA2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F235B-A563-0942-BE8B-147768B2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A97BE-0980-BA4B-9118-837DD0BB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C657EC-886E-2047-B11E-C8A7E4D9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02" y="457200"/>
            <a:ext cx="3574761" cy="1600200"/>
          </a:xfrm>
        </p:spPr>
        <p:txBody>
          <a:bodyPr anchor="b"/>
          <a:lstStyle>
            <a:lvl1pPr>
              <a:defRPr sz="3200" b="0" i="0">
                <a:solidFill>
                  <a:schemeClr val="bg1"/>
                </a:solidFill>
                <a:latin typeface="Brandon Grotesque Medium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684D35E-A52E-A243-AE88-125DB07C4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4302" y="2057400"/>
            <a:ext cx="3574761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Brandon Grotesque Regular" panose="020B05030202030602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119B-516C-5740-AB94-DFEAA0F0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937" y="457200"/>
            <a:ext cx="3574761" cy="1600200"/>
          </a:xfrm>
        </p:spPr>
        <p:txBody>
          <a:bodyPr anchor="b"/>
          <a:lstStyle>
            <a:lvl1pPr>
              <a:defRPr sz="3200" b="0" i="0">
                <a:solidFill>
                  <a:schemeClr val="bg1"/>
                </a:solidFill>
                <a:latin typeface="Brandon Grotesque Medium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063D6-7C61-C14C-85E2-0FF47C0EF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937" y="2057400"/>
            <a:ext cx="3574761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Brandon Grotesque Regular" panose="020B05030202030602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7854E-2689-2544-81EC-A4F26D42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8AF4D-2F97-AA4C-BD69-B677A430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812AA-FC60-FC4D-B4E4-B66DE1F1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EC61A76-BDB6-D44C-8AEA-742C0A8EA08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8200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7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7AE8-B0F2-2E48-AB52-2B6A36CE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CB7768-39EA-7E4D-8811-587EF86CC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28520-7712-5541-9CCC-609AF3BB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41003-9995-384F-80A4-743CE9B9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1DD5A-3F52-6843-AEFF-4CE322CB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7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40EB7-25F3-F844-A27A-9C3C1E743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CC210-3DB7-A845-8230-710C08AA6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F7F07-3478-6946-8B48-1D3E3F6F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22C21-2E8F-C24C-864E-F0CBCCAA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92BD6-FC12-A04D-BF0B-816EBD90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DF649-9ABF-7241-9D7C-A585472E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93218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Brandon Grotesque Black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F553-86AC-6749-81C8-E231BCD17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4551363"/>
          </a:xfrm>
        </p:spPr>
        <p:txBody>
          <a:bodyPr/>
          <a:lstStyle>
            <a:lvl1pPr>
              <a:defRPr b="0" i="0">
                <a:latin typeface="Brandon Grotesque Medium" panose="020B0503020203060202" pitchFamily="34" charset="77"/>
              </a:defRPr>
            </a:lvl1pPr>
            <a:lvl2pPr>
              <a:defRPr b="0" i="0">
                <a:latin typeface="Brandon Grotesque Medium" panose="020B0503020203060202" pitchFamily="34" charset="77"/>
              </a:defRPr>
            </a:lvl2pPr>
            <a:lvl3pPr>
              <a:defRPr b="0" i="0">
                <a:latin typeface="Brandon Grotesque Medium" panose="020B0503020203060202" pitchFamily="34" charset="77"/>
              </a:defRPr>
            </a:lvl3pPr>
            <a:lvl4pPr>
              <a:defRPr b="0" i="0">
                <a:latin typeface="Brandon Grotesque Medium" panose="020B0503020203060202" pitchFamily="34" charset="77"/>
              </a:defRPr>
            </a:lvl4pPr>
            <a:lvl5pPr>
              <a:defRPr b="0" i="0">
                <a:latin typeface="Brandon Grotesque Medium" panose="020B0503020203060202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63761-C1A1-594E-A94B-0E2FE02F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AB300-C7E6-7642-A92B-1AC60AFE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ADE7-F6EA-0F45-91E8-5B94AC8A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3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E66D-1CFF-C84D-AEC5-D1184BED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2733"/>
            <a:ext cx="10515600" cy="2593397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Brandon Grotesque Black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967B3-7716-834C-8667-A6E9315A0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77598"/>
            <a:ext cx="10515600" cy="1127113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00253D"/>
                </a:solidFill>
                <a:latin typeface="Brandon Grotesque Regular" panose="020B0503020203060202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9711D-BB95-D545-8AB5-AF4024AD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1D758-8D3C-AC42-9250-0D633DED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3555B-585E-8B4D-A58C-A485FFBD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9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EBB49-DE08-0548-B4AC-65A81E724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Brandon Grotesque Medium" panose="020B0503020203060202" pitchFamily="34" charset="77"/>
              </a:defRPr>
            </a:lvl1pPr>
            <a:lvl2pPr>
              <a:defRPr b="0" i="0">
                <a:latin typeface="Brandon Grotesque Medium" panose="020B0503020203060202" pitchFamily="34" charset="77"/>
              </a:defRPr>
            </a:lvl2pPr>
            <a:lvl3pPr>
              <a:defRPr b="0" i="0">
                <a:latin typeface="Brandon Grotesque Medium" panose="020B0503020203060202" pitchFamily="34" charset="77"/>
              </a:defRPr>
            </a:lvl3pPr>
            <a:lvl4pPr>
              <a:defRPr b="0" i="0">
                <a:latin typeface="Brandon Grotesque Medium" panose="020B0503020203060202" pitchFamily="34" charset="77"/>
              </a:defRPr>
            </a:lvl4pPr>
            <a:lvl5pPr>
              <a:defRPr b="0" i="0">
                <a:latin typeface="Brandon Grotesque Medium" panose="020B0503020203060202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6CCEA-BE44-8248-864F-79EC2F5A1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Brandon Grotesque Medium" panose="020B0503020203060202" pitchFamily="34" charset="77"/>
              </a:defRPr>
            </a:lvl1pPr>
            <a:lvl2pPr>
              <a:defRPr b="0" i="0">
                <a:latin typeface="Brandon Grotesque Medium" panose="020B0503020203060202" pitchFamily="34" charset="77"/>
              </a:defRPr>
            </a:lvl2pPr>
            <a:lvl3pPr>
              <a:defRPr b="0" i="0">
                <a:latin typeface="Brandon Grotesque Medium" panose="020B0503020203060202" pitchFamily="34" charset="77"/>
              </a:defRPr>
            </a:lvl3pPr>
            <a:lvl4pPr>
              <a:defRPr b="0" i="0">
                <a:latin typeface="Brandon Grotesque Medium" panose="020B0503020203060202" pitchFamily="34" charset="77"/>
              </a:defRPr>
            </a:lvl4pPr>
            <a:lvl5pPr>
              <a:defRPr b="0" i="0">
                <a:latin typeface="Brandon Grotesque Medium" panose="020B0503020203060202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54BFE-DFA3-524B-9E79-F0AA47241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4901-F859-0A49-921D-61CE71F8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98263-B569-B749-8A54-FAC359AD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F8668C-4F94-414C-8969-A6CA4C34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80"/>
            <a:ext cx="9321800" cy="1362073"/>
          </a:xfrm>
        </p:spPr>
        <p:txBody>
          <a:bodyPr anchor="ctr" anchorCtr="0"/>
          <a:lstStyle>
            <a:lvl1pPr>
              <a:defRPr sz="4400" b="1" i="0">
                <a:solidFill>
                  <a:schemeClr val="bg1"/>
                </a:solidFill>
                <a:latin typeface="Brandon Grotesque Black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090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52CEB-F5A5-A542-827E-0F5B55980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Brandon Grotesque Bold" panose="020B0503020203060202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3EA2C-3733-5845-BA61-096164CDA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Brandon Grotesque Medium" panose="020B0503020203060202" pitchFamily="34" charset="77"/>
              </a:defRPr>
            </a:lvl1pPr>
            <a:lvl2pPr>
              <a:defRPr b="0" i="0">
                <a:latin typeface="Brandon Grotesque Medium" panose="020B0503020203060202" pitchFamily="34" charset="77"/>
              </a:defRPr>
            </a:lvl2pPr>
            <a:lvl3pPr>
              <a:defRPr b="0" i="0">
                <a:latin typeface="Brandon Grotesque Medium" panose="020B0503020203060202" pitchFamily="34" charset="77"/>
              </a:defRPr>
            </a:lvl3pPr>
            <a:lvl4pPr>
              <a:defRPr b="0" i="0">
                <a:latin typeface="Brandon Grotesque Medium" panose="020B0503020203060202" pitchFamily="34" charset="77"/>
              </a:defRPr>
            </a:lvl4pPr>
            <a:lvl5pPr>
              <a:defRPr b="0" i="0">
                <a:latin typeface="Brandon Grotesque Medium" panose="020B0503020203060202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68F42-50FF-CF45-A3E1-091D1BE77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Brandon Grotesque Bold" panose="020B0503020203060202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D48CC-4FBC-FF4D-B630-D95910BF0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Brandon Grotesque Medium" panose="020B0503020203060202" pitchFamily="34" charset="77"/>
              </a:defRPr>
            </a:lvl1pPr>
            <a:lvl2pPr>
              <a:defRPr b="0" i="0">
                <a:latin typeface="Brandon Grotesque Medium" panose="020B0503020203060202" pitchFamily="34" charset="77"/>
              </a:defRPr>
            </a:lvl2pPr>
            <a:lvl3pPr>
              <a:defRPr b="0" i="0">
                <a:latin typeface="Brandon Grotesque Medium" panose="020B0503020203060202" pitchFamily="34" charset="77"/>
              </a:defRPr>
            </a:lvl3pPr>
            <a:lvl4pPr>
              <a:defRPr b="0" i="0">
                <a:latin typeface="Brandon Grotesque Medium" panose="020B0503020203060202" pitchFamily="34" charset="77"/>
              </a:defRPr>
            </a:lvl4pPr>
            <a:lvl5pPr>
              <a:defRPr b="0" i="0">
                <a:latin typeface="Brandon Grotesque Medium" panose="020B0503020203060202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64138-37E1-774C-B4BA-037F5353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EFB652-09D4-974F-AE76-2AEA0893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18B21-37B7-0049-923F-0B1F4D08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831ABE4-D98D-7341-81FA-909E19292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80"/>
            <a:ext cx="9321800" cy="1362073"/>
          </a:xfrm>
        </p:spPr>
        <p:txBody>
          <a:bodyPr anchor="ctr" anchorCtr="0"/>
          <a:lstStyle>
            <a:lvl1pPr>
              <a:defRPr sz="4400" b="1" i="0">
                <a:solidFill>
                  <a:schemeClr val="bg1"/>
                </a:solidFill>
                <a:latin typeface="Brandon Grotesque Black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35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9D09-C3E6-804F-831C-3136CB9D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253D"/>
                </a:solidFill>
                <a:latin typeface="Brandon Grotesque Black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1AE26-E77D-A341-927B-FC5E8745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7DA27-9BCD-1241-A269-0560E307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AAE28-DADD-8F42-B799-ABE3ECB1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8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A661-1947-E24F-877C-E27994A5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6AC5B-3A01-324B-9956-8AA28466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DA3F3-ECCD-784A-A55E-342CD158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0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119B-516C-5740-AB94-DFEAA0F0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02" y="457200"/>
            <a:ext cx="3574761" cy="1600200"/>
          </a:xfrm>
        </p:spPr>
        <p:txBody>
          <a:bodyPr anchor="b"/>
          <a:lstStyle>
            <a:lvl1pPr>
              <a:defRPr sz="3200" b="0" i="0">
                <a:solidFill>
                  <a:schemeClr val="bg1"/>
                </a:solidFill>
                <a:latin typeface="Brandon Grotesque Medium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46263-BB42-4D46-9A8F-CA0ADCFAE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1pPr>
            <a:lvl2pPr>
              <a:defRPr sz="28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2pPr>
            <a:lvl3pPr>
              <a:defRPr sz="24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3pPr>
            <a:lvl4pPr>
              <a:defRPr sz="20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4pPr>
            <a:lvl5pPr>
              <a:defRPr sz="20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063D6-7C61-C14C-85E2-0FF47C0EF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4302" y="2057400"/>
            <a:ext cx="3574761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Brandon Grotesque Regular" panose="020B05030202030602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7854E-2689-2544-81EC-A4F26D42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8AF4D-2F97-AA4C-BD69-B677A430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812AA-FC60-FC4D-B4E4-B66DE1F1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119B-516C-5740-AB94-DFEAA0F0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937" y="457200"/>
            <a:ext cx="3574761" cy="1600200"/>
          </a:xfrm>
        </p:spPr>
        <p:txBody>
          <a:bodyPr anchor="b"/>
          <a:lstStyle>
            <a:lvl1pPr>
              <a:defRPr sz="3200" b="0" i="0">
                <a:solidFill>
                  <a:schemeClr val="bg1"/>
                </a:solidFill>
                <a:latin typeface="Brandon Grotesque Medium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46263-BB42-4D46-9A8F-CA0ADCFAE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</p:spPr>
        <p:txBody>
          <a:bodyPr/>
          <a:lstStyle>
            <a:lvl1pPr>
              <a:defRPr sz="32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1pPr>
            <a:lvl2pPr>
              <a:defRPr sz="28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2pPr>
            <a:lvl3pPr>
              <a:defRPr sz="24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3pPr>
            <a:lvl4pPr>
              <a:defRPr sz="20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4pPr>
            <a:lvl5pPr>
              <a:defRPr sz="20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063D6-7C61-C14C-85E2-0FF47C0EF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937" y="2057400"/>
            <a:ext cx="3574761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Brandon Grotesque Regular" panose="020B05030202030602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7854E-2689-2544-81EC-A4F26D42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8AF4D-2F97-AA4C-BD69-B677A430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812AA-FC60-FC4D-B4E4-B66DE1F1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91C55-E932-394A-8153-F145164B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0E7E7-12CE-614B-B12B-2166D0549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C25AA-3137-5041-BB5E-EABEC5A93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57157-984E-7249-9893-487410BEE09C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53C6F-5238-AD45-BF2F-960B4FAB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DE7A6-867F-8342-9668-A42054ABE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6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1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8CCBD3-2884-014E-8B40-C0D1F57612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FCA726E-F840-C04C-B22E-8F9261D117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2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699C-8A4F-594B-8C9C-E21F0AA7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8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1ECDB-A762-C140-8D19-91E5E172D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82EFBE-F2E4-0B47-B597-F273EAC8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A2B0CC-E00C-EC4F-827C-C8170F0351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0BAC-AC62-974F-8B4D-CAE191FA9E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B6BDDC-DDBF-5E4B-989A-F4E82206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6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C409C9-8366-9248-9CC4-11727050F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519A7-2C54-A248-B7B4-350F98CF8E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A1894-C980-5942-AB7D-D345AE3C2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9B4F7D-FBDE-304A-A0B7-1F8C650160B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E73F29-7BAF-3040-942B-89CD34C2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9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A934-F46D-6E44-A1E4-69B1E22D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63F7D-9FD3-0546-89C7-D8DFC9B23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C508E-F525-D44A-AE10-8450F26EE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2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D986FBD-DF6D-5445-8C00-1A6FA7EB306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302786-8F52-B041-B040-770746FB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76C27-EE3D-7E46-9CFD-D2E91EEBF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8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958E-17BC-DE4F-A19D-F35D1C04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451EE-8918-6F4A-9A46-596C47304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3C0E7-45EE-BA4B-80A0-66A4564DA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8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52928-00FB-E64B-A261-39CF46DB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1D785-2907-0E4B-9DA0-34FA85F7F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596BC3-6B87-B74D-AD18-645F21B3D51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175375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2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Brandon Grotesque Black</vt:lpstr>
      <vt:lpstr>Brandon Grotesque Bold</vt:lpstr>
      <vt:lpstr>Brandon Grotesque Medium</vt:lpstr>
      <vt:lpstr>Brandon Grotesque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Santiago, Derrick</dc:creator>
  <cp:lastModifiedBy>Santiago, Derrick</cp:lastModifiedBy>
  <cp:revision>21</cp:revision>
  <dcterms:created xsi:type="dcterms:W3CDTF">2020-07-09T23:58:08Z</dcterms:created>
  <dcterms:modified xsi:type="dcterms:W3CDTF">2021-01-25T17:57:04Z</dcterms:modified>
</cp:coreProperties>
</file>