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9" r:id="rId7"/>
    <p:sldId id="271" r:id="rId8"/>
    <p:sldId id="267" r:id="rId9"/>
    <p:sldId id="270" r:id="rId10"/>
    <p:sldId id="268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5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90"/>
  </p:normalViewPr>
  <p:slideViewPr>
    <p:cSldViewPr snapToGrid="0" snapToObjects="1">
      <p:cViewPr varScale="1">
        <p:scale>
          <a:sx n="76" d="100"/>
          <a:sy n="76" d="100"/>
        </p:scale>
        <p:origin x="21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E00B7-BAF5-8246-B833-2A25DF81F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288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Brandon Grotesque Black" panose="020B0503020203060202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C6CE5A-B986-8543-A2D5-B265AD2EF0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8255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Brandon Grotesque Medium" panose="020B0503020203060202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00E71-B44A-484A-93BB-0AC2450B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57157-984E-7249-9893-487410BEE09C}" type="datetimeFigureOut">
              <a:rPr lang="en-US" smtClean="0"/>
              <a:t>8/4/20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4C903-7F1F-5845-8D66-E174E233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9AA7E-3739-194F-A38E-D6AA48327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036-94C9-5B4F-8DFF-F1E8F0234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7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9119B-516C-5740-AB94-DFEAA0F04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426" y="457200"/>
            <a:ext cx="3249783" cy="1600200"/>
          </a:xfrm>
        </p:spPr>
        <p:txBody>
          <a:bodyPr anchor="b"/>
          <a:lstStyle>
            <a:lvl1pPr>
              <a:defRPr sz="3200" b="0" i="0">
                <a:solidFill>
                  <a:schemeClr val="bg1"/>
                </a:solidFill>
                <a:latin typeface="Brandon Grotesque Medium" panose="020B0503020203060202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46263-BB42-4D46-9A8F-CA0ADCFAE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7425"/>
            <a:ext cx="6172200" cy="4873625"/>
          </a:xfrm>
        </p:spPr>
        <p:txBody>
          <a:bodyPr/>
          <a:lstStyle>
            <a:lvl1pPr>
              <a:defRPr sz="3200" b="0" i="0">
                <a:solidFill>
                  <a:srgbClr val="00253D"/>
                </a:solidFill>
                <a:latin typeface="Brandon Grotesque Medium" panose="020B0503020203060202" pitchFamily="34" charset="77"/>
              </a:defRPr>
            </a:lvl1pPr>
            <a:lvl2pPr>
              <a:defRPr sz="2800" b="0" i="0">
                <a:solidFill>
                  <a:srgbClr val="00253D"/>
                </a:solidFill>
                <a:latin typeface="Brandon Grotesque Medium" panose="020B0503020203060202" pitchFamily="34" charset="77"/>
              </a:defRPr>
            </a:lvl2pPr>
            <a:lvl3pPr>
              <a:defRPr sz="2400" b="0" i="0">
                <a:solidFill>
                  <a:srgbClr val="00253D"/>
                </a:solidFill>
                <a:latin typeface="Brandon Grotesque Medium" panose="020B0503020203060202" pitchFamily="34" charset="77"/>
              </a:defRPr>
            </a:lvl3pPr>
            <a:lvl4pPr>
              <a:defRPr sz="2000" b="0" i="0">
                <a:solidFill>
                  <a:srgbClr val="00253D"/>
                </a:solidFill>
                <a:latin typeface="Brandon Grotesque Medium" panose="020B0503020203060202" pitchFamily="34" charset="77"/>
              </a:defRPr>
            </a:lvl4pPr>
            <a:lvl5pPr>
              <a:defRPr sz="2000" b="0" i="0">
                <a:solidFill>
                  <a:srgbClr val="00253D"/>
                </a:solidFill>
                <a:latin typeface="Brandon Grotesque Medium" panose="020B0503020203060202" pitchFamily="34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4063D6-7C61-C14C-85E2-0FF47C0EF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5426" y="2057400"/>
            <a:ext cx="3249783" cy="3811588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Brandon Grotesque" panose="020B0503020203060202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7854E-2689-2544-81EC-A4F26D42A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57157-984E-7249-9893-487410BEE09C}" type="datetimeFigureOut">
              <a:rPr lang="en-US" smtClean="0"/>
              <a:t>8/4/20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28AF4D-2F97-AA4C-BD69-B677A430E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812AA-FC60-FC4D-B4E4-B66DE1F1E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036-94C9-5B4F-8DFF-F1E8F0234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08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D278E9-2FD8-A34B-BFB3-099823D3A2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solidFill>
                  <a:srgbClr val="00253D"/>
                </a:solidFill>
                <a:latin typeface="Brandon Grotesque Medium" panose="020B0503020203060202" pitchFamily="34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CF495-9984-4948-A4CF-CE0AEEA2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57157-984E-7249-9893-487410BEE09C}" type="datetimeFigureOut">
              <a:rPr lang="en-US" smtClean="0"/>
              <a:t>8/4/20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5F235B-A563-0942-BE8B-147768B21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4A97BE-0980-BA4B-9118-837DD0BBC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036-94C9-5B4F-8DFF-F1E8F0234B8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7C657EC-886E-2047-B11E-C8A7E4D92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91" y="457200"/>
            <a:ext cx="3249783" cy="1600200"/>
          </a:xfrm>
        </p:spPr>
        <p:txBody>
          <a:bodyPr anchor="b"/>
          <a:lstStyle>
            <a:lvl1pPr>
              <a:defRPr sz="3200" b="0" i="0">
                <a:solidFill>
                  <a:schemeClr val="bg1"/>
                </a:solidFill>
                <a:latin typeface="Brandon Grotesque Medium" panose="020B0503020203060202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684D35E-A52E-A243-AE88-125DB07C4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6791" y="2057400"/>
            <a:ext cx="3249783" cy="3811588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Brandon Grotesque" panose="020B0503020203060202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39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9119B-516C-5740-AB94-DFEAA0F04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426" y="457200"/>
            <a:ext cx="3249783" cy="1600200"/>
          </a:xfrm>
        </p:spPr>
        <p:txBody>
          <a:bodyPr anchor="b"/>
          <a:lstStyle>
            <a:lvl1pPr>
              <a:defRPr sz="3200" b="0" i="0">
                <a:solidFill>
                  <a:schemeClr val="bg1"/>
                </a:solidFill>
                <a:latin typeface="Brandon Grotesque Medium" panose="020B0503020203060202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4063D6-7C61-C14C-85E2-0FF47C0EF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5426" y="2057400"/>
            <a:ext cx="3249783" cy="3811588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Brandon Grotesque" panose="020B0503020203060202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7854E-2689-2544-81EC-A4F26D42A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57157-984E-7249-9893-487410BEE09C}" type="datetimeFigureOut">
              <a:rPr lang="en-US" smtClean="0"/>
              <a:t>8/4/20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28AF4D-2F97-AA4C-BD69-B677A430E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812AA-FC60-FC4D-B4E4-B66DE1F1E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036-94C9-5B4F-8DFF-F1E8F0234B8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EC61A76-BDB6-D44C-8AEA-742C0A8EA08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38200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solidFill>
                  <a:srgbClr val="00253D"/>
                </a:solidFill>
                <a:latin typeface="Brandon Grotesque Medium" panose="020B0503020203060202" pitchFamily="34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17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B7AE8-B0F2-2E48-AB52-2B6A36CE0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CB7768-39EA-7E4D-8811-587EF86CC5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28520-7712-5541-9CCC-609AF3BB7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57157-984E-7249-9893-487410BEE09C}" type="datetimeFigureOut">
              <a:rPr lang="en-US" smtClean="0"/>
              <a:t>8/4/20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41003-9995-384F-80A4-743CE9B9A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1DD5A-3F52-6843-AEFF-4CE322CB6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036-94C9-5B4F-8DFF-F1E8F0234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37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840EB7-25F3-F844-A27A-9C3C1E743D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2CC210-3DB7-A845-8230-710C08AA6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F7F07-3478-6946-8B48-1D3E3F6F3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57157-984E-7249-9893-487410BEE09C}" type="datetimeFigureOut">
              <a:rPr lang="en-US" smtClean="0"/>
              <a:t>8/4/20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22C21-2E8F-C24C-864E-F0CBCCAAA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92BD6-FC12-A04D-BF0B-816EBD90B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036-94C9-5B4F-8DFF-F1E8F0234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3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DF649-9ABF-7241-9D7C-A585472EC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9321800" cy="132556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Brandon Grotesque Black" panose="020B0503020203060202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FF553-86AC-6749-81C8-E231BCD17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200"/>
            <a:ext cx="10515600" cy="3433763"/>
          </a:xfrm>
        </p:spPr>
        <p:txBody>
          <a:bodyPr/>
          <a:lstStyle>
            <a:lvl1pPr>
              <a:defRPr b="0" i="0">
                <a:latin typeface="Brandon Grotesque Medium" panose="020B0503020203060202" pitchFamily="34" charset="77"/>
              </a:defRPr>
            </a:lvl1pPr>
            <a:lvl2pPr>
              <a:defRPr b="0" i="0">
                <a:latin typeface="Brandon Grotesque Medium" panose="020B0503020203060202" pitchFamily="34" charset="77"/>
              </a:defRPr>
            </a:lvl2pPr>
            <a:lvl3pPr>
              <a:defRPr b="0" i="0">
                <a:latin typeface="Brandon Grotesque Medium" panose="020B0503020203060202" pitchFamily="34" charset="77"/>
              </a:defRPr>
            </a:lvl3pPr>
            <a:lvl4pPr>
              <a:defRPr b="0" i="0">
                <a:latin typeface="Brandon Grotesque Medium" panose="020B0503020203060202" pitchFamily="34" charset="77"/>
              </a:defRPr>
            </a:lvl4pPr>
            <a:lvl5pPr>
              <a:defRPr b="0" i="0">
                <a:latin typeface="Brandon Grotesque Medium" panose="020B0503020203060202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63761-C1A1-594E-A94B-0E2FE02FB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57157-984E-7249-9893-487410BEE09C}" type="datetimeFigureOut">
              <a:rPr lang="en-US" smtClean="0"/>
              <a:t>8/4/20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AB300-C7E6-7642-A92B-1AC60AFE1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ADE7-F6EA-0F45-91E8-5B94AC8A1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036-94C9-5B4F-8DFF-F1E8F0234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37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9E66D-1CFF-C84D-AEC5-D1184BED7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62733"/>
            <a:ext cx="10515600" cy="2593397"/>
          </a:xfrm>
        </p:spPr>
        <p:txBody>
          <a:bodyPr anchor="b"/>
          <a:lstStyle>
            <a:lvl1pPr>
              <a:defRPr sz="6000" b="1" i="0">
                <a:solidFill>
                  <a:srgbClr val="00253D"/>
                </a:solidFill>
                <a:latin typeface="Brandon Grotesque Black" panose="020B0503020203060202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967B3-7716-834C-8667-A6E9315A0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77598"/>
            <a:ext cx="10515600" cy="1127113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00253D"/>
                </a:solidFill>
                <a:latin typeface="Brandon Grotesque" panose="020B0503020203060202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9711D-BB95-D545-8AB5-AF4024AD1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57157-984E-7249-9893-487410BEE09C}" type="datetimeFigureOut">
              <a:rPr lang="en-US" smtClean="0"/>
              <a:t>8/4/20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1D758-8D3C-AC42-9250-0D633DEDB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3555B-585E-8B4D-A58C-A485FFBD6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036-94C9-5B4F-8DFF-F1E8F0234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9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EBB49-DE08-0548-B4AC-65A81E724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77067"/>
            <a:ext cx="5181600" cy="3399896"/>
          </a:xfrm>
        </p:spPr>
        <p:txBody>
          <a:bodyPr/>
          <a:lstStyle>
            <a:lvl1pPr>
              <a:defRPr b="0" i="0">
                <a:latin typeface="Brandon Grotesque Medium" panose="020B0503020203060202" pitchFamily="34" charset="77"/>
              </a:defRPr>
            </a:lvl1pPr>
            <a:lvl2pPr>
              <a:defRPr b="0" i="0">
                <a:latin typeface="Brandon Grotesque Medium" panose="020B0503020203060202" pitchFamily="34" charset="77"/>
              </a:defRPr>
            </a:lvl2pPr>
            <a:lvl3pPr>
              <a:defRPr b="0" i="0">
                <a:latin typeface="Brandon Grotesque Medium" panose="020B0503020203060202" pitchFamily="34" charset="77"/>
              </a:defRPr>
            </a:lvl3pPr>
            <a:lvl4pPr>
              <a:defRPr b="0" i="0">
                <a:latin typeface="Brandon Grotesque Medium" panose="020B0503020203060202" pitchFamily="34" charset="77"/>
              </a:defRPr>
            </a:lvl4pPr>
            <a:lvl5pPr>
              <a:defRPr b="0" i="0">
                <a:latin typeface="Brandon Grotesque Medium" panose="020B0503020203060202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B6CCEA-BE44-8248-864F-79EC2F5A1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77067"/>
            <a:ext cx="5181600" cy="3399896"/>
          </a:xfrm>
        </p:spPr>
        <p:txBody>
          <a:bodyPr/>
          <a:lstStyle>
            <a:lvl1pPr>
              <a:defRPr b="0" i="0">
                <a:latin typeface="Brandon Grotesque Medium" panose="020B0503020203060202" pitchFamily="34" charset="77"/>
              </a:defRPr>
            </a:lvl1pPr>
            <a:lvl2pPr>
              <a:defRPr b="0" i="0">
                <a:latin typeface="Brandon Grotesque Medium" panose="020B0503020203060202" pitchFamily="34" charset="77"/>
              </a:defRPr>
            </a:lvl2pPr>
            <a:lvl3pPr>
              <a:defRPr b="0" i="0">
                <a:latin typeface="Brandon Grotesque Medium" panose="020B0503020203060202" pitchFamily="34" charset="77"/>
              </a:defRPr>
            </a:lvl3pPr>
            <a:lvl4pPr>
              <a:defRPr b="0" i="0">
                <a:latin typeface="Brandon Grotesque Medium" panose="020B0503020203060202" pitchFamily="34" charset="77"/>
              </a:defRPr>
            </a:lvl4pPr>
            <a:lvl5pPr>
              <a:defRPr b="0" i="0">
                <a:latin typeface="Brandon Grotesque Medium" panose="020B0503020203060202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E54BFE-DFA3-524B-9E79-F0AA47241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57157-984E-7249-9893-487410BEE09C}" type="datetimeFigureOut">
              <a:rPr lang="en-US" smtClean="0"/>
              <a:t>8/4/20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A4901-F859-0A49-921D-61CE71F85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098263-B569-B749-8A54-FAC359ADC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036-94C9-5B4F-8DFF-F1E8F0234B8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50F4638-FB8D-654C-B884-D36CA6B21BEC}"/>
              </a:ext>
            </a:extLst>
          </p:cNvPr>
          <p:cNvSpPr txBox="1">
            <a:spLocks/>
          </p:cNvSpPr>
          <p:nvPr userDrawn="1"/>
        </p:nvSpPr>
        <p:spPr>
          <a:xfrm>
            <a:off x="838200" y="18255"/>
            <a:ext cx="9321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Brandon Grotesque Black" panose="020B0503020203060202" pitchFamily="34" charset="77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0905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52CEB-F5A5-A542-827E-0F5B55980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614216"/>
            <a:ext cx="5157787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Brandon Grotesque" panose="020B0503020203060202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73EA2C-3733-5845-BA61-096164CDA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8999"/>
            <a:ext cx="5157787" cy="2760663"/>
          </a:xfrm>
        </p:spPr>
        <p:txBody>
          <a:bodyPr/>
          <a:lstStyle>
            <a:lvl1pPr>
              <a:defRPr b="0" i="0">
                <a:latin typeface="Brandon Grotesque Medium" panose="020B0503020203060202" pitchFamily="34" charset="77"/>
              </a:defRPr>
            </a:lvl1pPr>
            <a:lvl2pPr>
              <a:defRPr b="0" i="0">
                <a:latin typeface="Brandon Grotesque Medium" panose="020B0503020203060202" pitchFamily="34" charset="77"/>
              </a:defRPr>
            </a:lvl2pPr>
            <a:lvl3pPr>
              <a:defRPr b="0" i="0">
                <a:latin typeface="Brandon Grotesque Medium" panose="020B0503020203060202" pitchFamily="34" charset="77"/>
              </a:defRPr>
            </a:lvl3pPr>
            <a:lvl4pPr>
              <a:defRPr b="0" i="0">
                <a:latin typeface="Brandon Grotesque Medium" panose="020B0503020203060202" pitchFamily="34" charset="77"/>
              </a:defRPr>
            </a:lvl4pPr>
            <a:lvl5pPr>
              <a:defRPr b="0" i="0">
                <a:latin typeface="Brandon Grotesque Medium" panose="020B0503020203060202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B68F42-50FF-CF45-A3E1-091D1BE776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614216"/>
            <a:ext cx="5183188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Brandon Grotesque" panose="020B0503020203060202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CD48CC-4FBC-FF4D-B630-D95910BF0D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28999"/>
            <a:ext cx="5183188" cy="2760663"/>
          </a:xfrm>
        </p:spPr>
        <p:txBody>
          <a:bodyPr/>
          <a:lstStyle>
            <a:lvl1pPr>
              <a:defRPr b="0" i="0">
                <a:latin typeface="Brandon Grotesque Medium" panose="020B0503020203060202" pitchFamily="34" charset="77"/>
              </a:defRPr>
            </a:lvl1pPr>
            <a:lvl2pPr>
              <a:defRPr b="0" i="0">
                <a:latin typeface="Brandon Grotesque Medium" panose="020B0503020203060202" pitchFamily="34" charset="77"/>
              </a:defRPr>
            </a:lvl2pPr>
            <a:lvl3pPr>
              <a:defRPr b="0" i="0">
                <a:latin typeface="Brandon Grotesque Medium" panose="020B0503020203060202" pitchFamily="34" charset="77"/>
              </a:defRPr>
            </a:lvl3pPr>
            <a:lvl4pPr>
              <a:defRPr b="0" i="0">
                <a:latin typeface="Brandon Grotesque Medium" panose="020B0503020203060202" pitchFamily="34" charset="77"/>
              </a:defRPr>
            </a:lvl4pPr>
            <a:lvl5pPr>
              <a:defRPr b="0" i="0">
                <a:latin typeface="Brandon Grotesque Medium" panose="020B0503020203060202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C64138-37E1-774C-B4BA-037F53533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57157-984E-7249-9893-487410BEE09C}" type="datetimeFigureOut">
              <a:rPr lang="en-US" smtClean="0"/>
              <a:t>8/4/20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EFB652-09D4-974F-AE76-2AEA08938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C18B21-37B7-0049-923F-0B1F4D08E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036-94C9-5B4F-8DFF-F1E8F0234B8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A087BD1-23FF-ED43-81D6-1BD9792B9F40}"/>
              </a:ext>
            </a:extLst>
          </p:cNvPr>
          <p:cNvSpPr txBox="1">
            <a:spLocks/>
          </p:cNvSpPr>
          <p:nvPr userDrawn="1"/>
        </p:nvSpPr>
        <p:spPr>
          <a:xfrm>
            <a:off x="838200" y="18255"/>
            <a:ext cx="9321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Brandon Grotesque Black" panose="020B0503020203060202" pitchFamily="34" charset="77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5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C9D09-C3E6-804F-831C-3136CB9D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rgbClr val="00253D"/>
                </a:solidFill>
                <a:latin typeface="Brandon Grotesque Black" panose="020B0503020203060202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01AE26-E77D-A341-927B-FC5E8745C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57157-984E-7249-9893-487410BEE09C}" type="datetimeFigureOut">
              <a:rPr lang="en-US" smtClean="0"/>
              <a:t>8/4/20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E7DA27-9BCD-1241-A269-0560E307F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6AAE28-DADD-8F42-B799-ABE3ECB1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036-94C9-5B4F-8DFF-F1E8F0234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88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5A661-1947-E24F-877C-E27994A52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57157-984E-7249-9893-487410BEE09C}" type="datetimeFigureOut">
              <a:rPr lang="en-US" smtClean="0"/>
              <a:t>8/4/20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26AC5B-3A01-324B-9956-8AA284668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DA3F3-ECCD-784A-A55E-342CD158E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036-94C9-5B4F-8DFF-F1E8F0234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0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5A661-1947-E24F-877C-E27994A52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57157-984E-7249-9893-487410BEE09C}" type="datetimeFigureOut">
              <a:rPr lang="en-US" smtClean="0"/>
              <a:t>8/4/20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26AC5B-3A01-324B-9956-8AA284668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DA3F3-ECCD-784A-A55E-342CD158E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036-94C9-5B4F-8DFF-F1E8F0234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0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9119B-516C-5740-AB94-DFEAA0F04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91" y="457200"/>
            <a:ext cx="3249783" cy="1600200"/>
          </a:xfrm>
        </p:spPr>
        <p:txBody>
          <a:bodyPr anchor="b"/>
          <a:lstStyle>
            <a:lvl1pPr>
              <a:defRPr sz="3200" b="0" i="0">
                <a:solidFill>
                  <a:schemeClr val="bg1"/>
                </a:solidFill>
                <a:latin typeface="Brandon Grotesque Medium" panose="020B0503020203060202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46263-BB42-4D46-9A8F-CA0ADCFAE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solidFill>
                  <a:srgbClr val="00253D"/>
                </a:solidFill>
                <a:latin typeface="Brandon Grotesque Medium" panose="020B0503020203060202" pitchFamily="34" charset="77"/>
              </a:defRPr>
            </a:lvl1pPr>
            <a:lvl2pPr>
              <a:defRPr sz="2800" b="0" i="0">
                <a:solidFill>
                  <a:srgbClr val="00253D"/>
                </a:solidFill>
                <a:latin typeface="Brandon Grotesque Medium" panose="020B0503020203060202" pitchFamily="34" charset="77"/>
              </a:defRPr>
            </a:lvl2pPr>
            <a:lvl3pPr>
              <a:defRPr sz="2400" b="0" i="0">
                <a:solidFill>
                  <a:srgbClr val="00253D"/>
                </a:solidFill>
                <a:latin typeface="Brandon Grotesque Medium" panose="020B0503020203060202" pitchFamily="34" charset="77"/>
              </a:defRPr>
            </a:lvl3pPr>
            <a:lvl4pPr>
              <a:defRPr sz="2000" b="0" i="0">
                <a:solidFill>
                  <a:srgbClr val="00253D"/>
                </a:solidFill>
                <a:latin typeface="Brandon Grotesque Medium" panose="020B0503020203060202" pitchFamily="34" charset="77"/>
              </a:defRPr>
            </a:lvl4pPr>
            <a:lvl5pPr>
              <a:defRPr sz="2000" b="0" i="0">
                <a:solidFill>
                  <a:srgbClr val="00253D"/>
                </a:solidFill>
                <a:latin typeface="Brandon Grotesque Medium" panose="020B0503020203060202" pitchFamily="34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4063D6-7C61-C14C-85E2-0FF47C0EF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6791" y="2057400"/>
            <a:ext cx="3249783" cy="3811588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Brandon Grotesque" panose="020B0503020203060202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7854E-2689-2544-81EC-A4F26D42A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57157-984E-7249-9893-487410BEE09C}" type="datetimeFigureOut">
              <a:rPr lang="en-US" smtClean="0"/>
              <a:t>8/4/20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28AF4D-2F97-AA4C-BD69-B677A430E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812AA-FC60-FC4D-B4E4-B66DE1F1E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036-94C9-5B4F-8DFF-F1E8F0234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991C55-E932-394A-8153-F145164B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0E7E7-12CE-614B-B12B-2166D0549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C25AA-3137-5041-BB5E-EABEC5A93E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57157-984E-7249-9893-487410BEE09C}" type="datetimeFigureOut">
              <a:rPr lang="en-US" smtClean="0"/>
              <a:t>8/4/20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53C6F-5238-AD45-BF2F-960B4FAB9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DE7A6-867F-8342-9668-A42054ABE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1E036-94C9-5B4F-8DFF-F1E8F0234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6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2" r:id="rId8"/>
    <p:sldLayoutId id="2147483656" r:id="rId9"/>
    <p:sldLayoutId id="2147483660" r:id="rId10"/>
    <p:sldLayoutId id="2147483657" r:id="rId11"/>
    <p:sldLayoutId id="2147483661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B8CCBD3-2884-014E-8B40-C0D1F57612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FCA726E-F840-C04C-B22E-8F9261D117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27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D699C-8A4F-594B-8C9C-E21F0AA7E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80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25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1ECDB-A762-C140-8D19-91E5E172D2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C82EFBE-F2E4-0B47-B597-F273EAC8F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5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EBD42-213D-634D-B2FD-5849B4E622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919175-D714-184A-8FF6-F3CB31B616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64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D8AB7-54B3-EF4F-A166-698EC20E59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391227-49E5-184D-8EB5-F1DEC0B108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ABB84B-1EF2-5F4C-B07C-C236180818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DF0F6D-BDE1-E647-8ADE-2779DFA1235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43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9A934-F46D-6E44-A1E4-69B1E22DC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63F7D-9FD3-0546-89C7-D8DFC9B23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2C508E-F525-D44A-AE10-8450F26EE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21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D986FBD-DF6D-5445-8C00-1A6FA7EB306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302786-8F52-B041-B040-770746FB5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A76C27-EE3D-7E46-9CFD-D2E91EEBF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89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3F4870-6D7E-5F49-8382-BAFAEEAADD68}"/>
              </a:ext>
            </a:extLst>
          </p:cNvPr>
          <p:cNvSpPr txBox="1"/>
          <p:nvPr/>
        </p:nvSpPr>
        <p:spPr>
          <a:xfrm>
            <a:off x="1820333" y="1303867"/>
            <a:ext cx="855133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53D"/>
                </a:solidFill>
                <a:latin typeface="Brandon Grotesque" panose="020B0503020203060202" pitchFamily="34" charset="77"/>
              </a:rPr>
              <a:t>Place your quote here and size your text appropriately.</a:t>
            </a:r>
          </a:p>
          <a:p>
            <a:pPr algn="r"/>
            <a:r>
              <a:rPr lang="en-US" sz="4400" dirty="0">
                <a:solidFill>
                  <a:srgbClr val="00253D"/>
                </a:solidFill>
                <a:latin typeface="Brandon Grotesque Medium" panose="020B0503020203060202" pitchFamily="34" charset="77"/>
              </a:rPr>
              <a:t>-Author Name, </a:t>
            </a:r>
            <a:r>
              <a:rPr lang="en-US" sz="4400" i="1" dirty="0">
                <a:solidFill>
                  <a:srgbClr val="00253D"/>
                </a:solidFill>
                <a:latin typeface="Brandon Grotesque Medium" panose="020B0503020203060202" pitchFamily="34" charset="77"/>
              </a:rPr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119892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1958E-17BC-DE4F-A19D-F35D1C042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451EE-8918-6F4A-9A46-596C47304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B3C0E7-45EE-BA4B-80A0-66A4564DA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84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52928-00FB-E64B-A261-39CF46DB4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1D785-2907-0E4B-9DA0-34FA85F7F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2596BC3-6B87-B74D-AD18-645F21B3D511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1175375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7351</TotalTime>
  <Words>15</Words>
  <Application>Microsoft Macintosh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Brandon Grotesque</vt:lpstr>
      <vt:lpstr>Brandon Grotesque Black</vt:lpstr>
      <vt:lpstr>Brandon Grotesque Medium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Santiago, Derrick</dc:creator>
  <cp:lastModifiedBy>Santiago, Derrick</cp:lastModifiedBy>
  <cp:revision>21</cp:revision>
  <dcterms:created xsi:type="dcterms:W3CDTF">2020-07-09T23:58:08Z</dcterms:created>
  <dcterms:modified xsi:type="dcterms:W3CDTF">2020-08-04T15:59:18Z</dcterms:modified>
</cp:coreProperties>
</file>