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D"/>
    <a:srgbClr val="F26E21"/>
    <a:srgbClr val="EDAC1A"/>
    <a:srgbClr val="0084AC"/>
    <a:srgbClr val="FFCE00"/>
    <a:srgbClr val="892034"/>
    <a:srgbClr val="E1CE00"/>
    <a:srgbClr val="0191B6"/>
    <a:srgbClr val="0084AA"/>
    <a:srgbClr val="007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5AC89-71C8-B745-8A52-6390DB8A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CAE5DB-39F3-2948-A098-A8CDCDB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D30883-79CF-284F-9CDA-F7602A1E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7338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BE392-E626-4941-AA97-7AE9FFC2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87060D-6BB6-0942-9BC5-CD6C00C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C63394-97CC-8445-9391-BC10454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733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63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0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63D"/>
                </a:solidFill>
                <a:latin typeface="Brandon Grotesque Bold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7313083" cy="102122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1666430"/>
            <a:ext cx="7313083" cy="4734370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57200"/>
            <a:ext cx="7315200" cy="1106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768980"/>
            <a:ext cx="73152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31342"/>
            <a:ext cx="10515600" cy="1966319"/>
          </a:xfrm>
        </p:spPr>
        <p:txBody>
          <a:bodyPr anchor="b"/>
          <a:lstStyle>
            <a:lvl1pPr>
              <a:defRPr sz="6000">
                <a:solidFill>
                  <a:srgbClr val="002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760292"/>
            <a:ext cx="105156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rgbClr val="0026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831"/>
            <a:ext cx="10515600" cy="1325563"/>
          </a:xfrm>
        </p:spPr>
        <p:txBody>
          <a:bodyPr/>
          <a:lstStyle>
            <a:lvl1pPr>
              <a:defRPr>
                <a:solidFill>
                  <a:srgbClr val="F26E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5394"/>
            <a:ext cx="10515600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4" r:id="rId4"/>
    <p:sldLayoutId id="2147483695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00263D"/>
          </a:solidFill>
          <a:latin typeface="Brandon Grotesque Bold" panose="020B0503020203060202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8405-8A8B-4942-A800-2B59AEFE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FDA-F5F1-9045-AD1A-3B3DDAF8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757-CC1C-3041-8554-8FF5AA0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A23F-D9DB-684E-8CBA-4622EE2C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5A9-897A-4240-B9D1-2FE4C1D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DF83-7222-6D44-852A-2B0021DB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1813-3A12-084C-9E38-8FBCB83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09A-32F7-664D-A92B-8CCDD2DA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B2A-D097-794D-8C9D-C1B19BA8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DE96-D3B6-C545-92D7-8B0A8BFD8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4B5C-E537-094A-9514-CCF531B5E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ED19-1D82-5944-82EF-02A0A58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D9E1-44C3-AC40-9036-28528A6A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35CA-6565-ED4A-B039-68B5459D1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7538-F77E-E449-9109-0424CE0D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2ADA8-D3B0-6648-B3D3-0900473837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68C0-C22D-F84A-A1E8-0B59AF7B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413C-E38F-964A-9263-7C3B296D7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7A9A-E5A4-BE49-9E35-5567426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CB52-6722-1B47-902E-3FA64ABC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D2BB-6BCC-6E42-99B9-2E2E2913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AC46C-23B5-8043-9166-F58827835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819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Brandon Grotesque Bold</vt:lpstr>
      <vt:lpstr>Calibri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Machiya, Chihiro</cp:lastModifiedBy>
  <cp:revision>12</cp:revision>
  <dcterms:created xsi:type="dcterms:W3CDTF">2021-10-27T18:08:20Z</dcterms:created>
  <dcterms:modified xsi:type="dcterms:W3CDTF">2021-11-18T03:43:17Z</dcterms:modified>
</cp:coreProperties>
</file>