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F26E21"/>
    <a:srgbClr val="EDAC1A"/>
    <a:srgbClr val="0084AC"/>
    <a:srgbClr val="FFCE00"/>
    <a:srgbClr val="892034"/>
    <a:srgbClr val="E1CE00"/>
    <a:srgbClr val="0191B6"/>
    <a:srgbClr val="0084AA"/>
    <a:srgbClr val="007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5AC89-71C8-B745-8A52-6390DB8A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CAE5DB-39F3-2948-A098-A8CDCDB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30883-79CF-284F-9CDA-F7602A1E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6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BE392-E626-4941-AA97-7AE9FFC2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87060D-6BB6-0942-9BC5-CD6C00C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63394-97CC-8445-9391-BC10454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5484812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666430"/>
            <a:ext cx="5484812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457200"/>
            <a:ext cx="54864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8950" y="1768979"/>
            <a:ext cx="54864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1341"/>
            <a:ext cx="7886700" cy="1966319"/>
          </a:xfrm>
        </p:spPr>
        <p:txBody>
          <a:bodyPr anchor="b"/>
          <a:lstStyle>
            <a:lvl1pPr>
              <a:defRPr sz="6000">
                <a:solidFill>
                  <a:srgbClr val="002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60292"/>
            <a:ext cx="78867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2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9831"/>
            <a:ext cx="7886700" cy="1325563"/>
          </a:xfrm>
        </p:spPr>
        <p:txBody>
          <a:bodyPr/>
          <a:lstStyle>
            <a:lvl1pPr>
              <a:defRPr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5394"/>
            <a:ext cx="788670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63D"/>
          </a:solidFill>
          <a:latin typeface="Brandon Grotesque Bold" panose="020B0503020203060202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7A9A-E5A4-BE49-9E35-5567426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CB52-6722-1B47-902E-3FA64AB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D2BB-6BCC-6E42-99B9-2E2E2913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C46C-23B5-8043-9166-F5882783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9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Brandon Grotesque Bold</vt:lpstr>
      <vt:lpstr>Calibri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9</cp:revision>
  <dcterms:created xsi:type="dcterms:W3CDTF">2021-10-27T18:08:20Z</dcterms:created>
  <dcterms:modified xsi:type="dcterms:W3CDTF">2021-11-18T03:43:15Z</dcterms:modified>
</cp:coreProperties>
</file>